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  <p:sldMasterId id="2147483684" r:id="rId2"/>
    <p:sldMasterId id="2147483685" r:id="rId3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9" r:id="rId15"/>
  </p:sldIdLst>
  <p:sldSz cx="12192000" cy="6858000"/>
  <p:notesSz cx="7772400" cy="100584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Dubai" panose="020B0503030403030204" pitchFamily="34" charset="-78"/>
      <p:regular r:id="rId21"/>
      <p:bold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C039ED-0AFF-42D8-8AC0-130588774E1F}">
  <a:tblStyle styleId="{AFC039ED-0AFF-42D8-8AC0-130588774E1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9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8" name="Google Shape;49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4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7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5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6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3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p3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3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p3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3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p3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7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8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8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Los piropos: ¿halago o violencia contra las mujeres? | Comisión Nacional  para Prevenir y Erradicar la Violencia Contra las Mujeres | Gobierno |  gob.mx">
            <a:extLst>
              <a:ext uri="{FF2B5EF4-FFF2-40B4-BE49-F238E27FC236}">
                <a16:creationId xmlns:a16="http://schemas.microsoft.com/office/drawing/2014/main" id="{E41AA3A0-6B44-11A3-AB38-9FD6D78D8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1237"/>
            <a:ext cx="8023150" cy="4339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0" name="Google Shape;190;p39"/>
          <p:cNvSpPr/>
          <p:nvPr/>
        </p:nvSpPr>
        <p:spPr>
          <a:xfrm>
            <a:off x="1611600" y="-1170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39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9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Algoritmos</a:t>
            </a: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3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caminos</a:t>
            </a: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3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peatones</a:t>
            </a: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3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reducir</a:t>
            </a: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acoso</a:t>
            </a: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callejero</a:t>
            </a: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4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Comparación visual de los tres caminos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BE5729E-2F53-C0E2-1153-650A921297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5769" y="825366"/>
            <a:ext cx="8020462" cy="520726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50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50"/>
          <p:cNvSpPr/>
          <p:nvPr/>
        </p:nvSpPr>
        <p:spPr>
          <a:xfrm>
            <a:off x="1731162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CO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un futuro cercano nos gustaría implementar de una mejor manera la parte de optimización del código.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50"/>
          <p:cNvSpPr/>
          <p:nvPr/>
        </p:nvSpPr>
        <p:spPr>
          <a:xfrm>
            <a:off x="5044134" y="1291574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nosotros creemos que es necesario y útil en un futuro crear una aplicación web que sea completamente funcional.                           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50"/>
          <p:cNvSpPr/>
          <p:nvPr/>
        </p:nvSpPr>
        <p:spPr>
          <a:xfrm>
            <a:off x="8154068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Aparte de la creación de la aplicación web creemos que es necesario desarrollar la aplicación móvil para que sea mas llamativo e interactivo con los usuarios.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50"/>
          <p:cNvSpPr/>
          <p:nvPr/>
        </p:nvSpPr>
        <p:spPr>
          <a:xfrm>
            <a:off x="8176294" y="1301735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50"/>
          <p:cNvSpPr/>
          <p:nvPr/>
        </p:nvSpPr>
        <p:spPr>
          <a:xfrm>
            <a:off x="5044134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50"/>
          <p:cNvSpPr/>
          <p:nvPr/>
        </p:nvSpPr>
        <p:spPr>
          <a:xfrm>
            <a:off x="1718358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50"/>
          <p:cNvSpPr/>
          <p:nvPr/>
        </p:nvSpPr>
        <p:spPr>
          <a:xfrm>
            <a:off x="8132411" y="1297474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Software </a:t>
            </a:r>
            <a:endParaRPr sz="22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p50"/>
          <p:cNvSpPr/>
          <p:nvPr/>
        </p:nvSpPr>
        <p:spPr>
          <a:xfrm>
            <a:off x="4999834" y="1372394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p50"/>
          <p:cNvSpPr/>
          <p:nvPr/>
        </p:nvSpPr>
        <p:spPr>
          <a:xfrm>
            <a:off x="1647142" y="1363759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 dirty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</a:t>
            </a:r>
            <a:r>
              <a:rPr lang="en-US" sz="1900" b="1" i="0" u="none" strike="noStrike" cap="none" dirty="0" err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datos</a:t>
            </a:r>
            <a:endParaRPr sz="1900" b="1" i="0" u="none" strike="noStrike" cap="none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4" name="Google Shape;514;p50"/>
          <p:cNvGrpSpPr/>
          <p:nvPr/>
        </p:nvGrpSpPr>
        <p:grpSpPr>
          <a:xfrm>
            <a:off x="8493011" y="2189948"/>
            <a:ext cx="1088700" cy="830400"/>
            <a:chOff x="368350" y="2234988"/>
            <a:chExt cx="1088700" cy="830400"/>
          </a:xfrm>
        </p:grpSpPr>
        <p:sp>
          <p:nvSpPr>
            <p:cNvPr id="515" name="Google Shape;515;p50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móvil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p50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p50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p50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9" name="Google Shape;519;p50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0" name="Google Shape;520;p50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p50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2" name="Google Shape;522;p50"/>
          <p:cNvGrpSpPr/>
          <p:nvPr/>
        </p:nvGrpSpPr>
        <p:grpSpPr>
          <a:xfrm>
            <a:off x="5355376" y="2288832"/>
            <a:ext cx="1088700" cy="830400"/>
            <a:chOff x="673150" y="2539788"/>
            <a:chExt cx="1088700" cy="830400"/>
          </a:xfrm>
        </p:grpSpPr>
        <p:sp>
          <p:nvSpPr>
            <p:cNvPr id="523" name="Google Shape;523;p50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p50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p50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p50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7" name="Google Shape;527;p50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p50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p50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0" name="Google Shape;530;p50"/>
          <p:cNvGrpSpPr/>
          <p:nvPr/>
        </p:nvGrpSpPr>
        <p:grpSpPr>
          <a:xfrm>
            <a:off x="2078958" y="2237063"/>
            <a:ext cx="1088700" cy="830400"/>
            <a:chOff x="673150" y="2539788"/>
            <a:chExt cx="1088700" cy="830400"/>
          </a:xfrm>
        </p:grpSpPr>
        <p:sp>
          <p:nvSpPr>
            <p:cNvPr id="531" name="Google Shape;531;p50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11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p50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p50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p50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p50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6" name="Google Shape;536;p50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p50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8" name="Google Shape;538;p50"/>
          <p:cNvGrpSpPr/>
          <p:nvPr/>
        </p:nvGrpSpPr>
        <p:grpSpPr>
          <a:xfrm>
            <a:off x="9912994" y="2366024"/>
            <a:ext cx="956932" cy="73200"/>
            <a:chOff x="445094" y="2294924"/>
            <a:chExt cx="956932" cy="73200"/>
          </a:xfrm>
        </p:grpSpPr>
        <p:sp>
          <p:nvSpPr>
            <p:cNvPr id="540" name="Google Shape;540;p50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p50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p50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3" name="Google Shape;543;p50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4" name="Google Shape;544;p50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5" name="Google Shape;545;p50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p52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52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52"/>
          <p:cNvSpPr txBox="1"/>
          <p:nvPr/>
        </p:nvSpPr>
        <p:spPr>
          <a:xfrm>
            <a:off x="5046225" y="4020625"/>
            <a:ext cx="6945600" cy="1593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</a:t>
            </a:r>
            <a:r>
              <a:rPr lang="en-US" sz="25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5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apoyo</a:t>
            </a: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endParaRPr sz="1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Nuestros padres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quienes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cada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nos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apoyan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cumplir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este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sueño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al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profesor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monitores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n-US" sz="2200" dirty="0">
                <a:solidFill>
                  <a:srgbClr val="001E33"/>
                </a:solidFill>
              </a:rPr>
              <a:t> </a:t>
            </a:r>
            <a:r>
              <a:rPr lang="en-US" sz="2200" dirty="0" err="1">
                <a:solidFill>
                  <a:srgbClr val="001E33"/>
                </a:solidFill>
              </a:rPr>
              <a:t>enseñarnos</a:t>
            </a:r>
            <a:r>
              <a:rPr lang="en-US" sz="2200" dirty="0">
                <a:solidFill>
                  <a:srgbClr val="001E33"/>
                </a:solidFill>
              </a:rPr>
              <a:t> y </a:t>
            </a:r>
            <a:r>
              <a:rPr lang="en-US" sz="2200" dirty="0" err="1">
                <a:solidFill>
                  <a:srgbClr val="001E33"/>
                </a:solidFill>
              </a:rPr>
              <a:t>darnos</a:t>
            </a:r>
            <a:r>
              <a:rPr lang="en-US" sz="2200" dirty="0">
                <a:solidFill>
                  <a:srgbClr val="001E33"/>
                </a:solidFill>
              </a:rPr>
              <a:t> la </a:t>
            </a:r>
            <a:r>
              <a:rPr lang="en-US" sz="2200" dirty="0" err="1">
                <a:solidFill>
                  <a:srgbClr val="001E33"/>
                </a:solidFill>
              </a:rPr>
              <a:t>oportunidad</a:t>
            </a:r>
            <a:r>
              <a:rPr lang="en-US" sz="2200" dirty="0">
                <a:solidFill>
                  <a:srgbClr val="001E33"/>
                </a:solidFill>
              </a:rPr>
              <a:t> de </a:t>
            </a:r>
            <a:r>
              <a:rPr lang="en-US" sz="2200" dirty="0" err="1">
                <a:solidFill>
                  <a:srgbClr val="001E33"/>
                </a:solidFill>
              </a:rPr>
              <a:t>aprender</a:t>
            </a:r>
            <a:r>
              <a:rPr lang="en-US" sz="2200" dirty="0">
                <a:solidFill>
                  <a:srgbClr val="001E33"/>
                </a:solidFill>
              </a:rPr>
              <a:t>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0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40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4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40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40"/>
          <p:cNvSpPr/>
          <p:nvPr/>
        </p:nvSpPr>
        <p:spPr>
          <a:xfrm>
            <a:off x="728640" y="1900800"/>
            <a:ext cx="2102100" cy="21936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40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40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40"/>
          <p:cNvSpPr/>
          <p:nvPr/>
        </p:nvSpPr>
        <p:spPr>
          <a:xfrm>
            <a:off x="3551040" y="4180680"/>
            <a:ext cx="2472672" cy="75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4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Jose</a:t>
            </a:r>
            <a:r>
              <a:rPr lang="es-ES" sz="24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Miguel Murillo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000" u="none" strike="noStrike" cap="none" dirty="0">
                <a:solidFill>
                  <a:srgbClr val="001E33"/>
                </a:solidFill>
                <a:latin typeface="Dubai" panose="020B0503030403030204" pitchFamily="34" charset="-78"/>
                <a:cs typeface="Dubai" panose="020B0503030403030204" pitchFamily="34" charset="-78"/>
                <a:sym typeface="Arial"/>
              </a:rPr>
              <a:t>Identifica los materiales y métodos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40"/>
          <p:cNvSpPr/>
          <p:nvPr/>
        </p:nvSpPr>
        <p:spPr>
          <a:xfrm>
            <a:off x="635040" y="4180680"/>
            <a:ext cx="2497944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4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Camila Vélez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000" u="none" strike="noStrike" cap="none" dirty="0">
                <a:solidFill>
                  <a:srgbClr val="001E33"/>
                </a:solidFill>
                <a:latin typeface="Dubai" panose="020B0503030403030204" pitchFamily="34" charset="-78"/>
                <a:cs typeface="Dubai" panose="020B0503030403030204" pitchFamily="34" charset="-78"/>
                <a:sym typeface="Arial"/>
              </a:rPr>
              <a:t>Identifica problemas y trabajos relacionados </a:t>
            </a:r>
          </a:p>
        </p:txBody>
      </p:sp>
      <p:pic>
        <p:nvPicPr>
          <p:cNvPr id="218" name="Google Shape;218;p4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0"/>
          <p:cNvSpPr/>
          <p:nvPr/>
        </p:nvSpPr>
        <p:spPr>
          <a:xfrm>
            <a:off x="815040" y="6160680"/>
            <a:ext cx="6915240" cy="4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</a:t>
            </a: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github.com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JoseMurilop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/-ST0245</a:t>
            </a:r>
          </a:p>
        </p:txBody>
      </p:sp>
      <p:sp>
        <p:nvSpPr>
          <p:cNvPr id="220" name="Google Shape;220;p40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 de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literatura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40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40"/>
            <p:cNvPicPr preferRelativeResize="0"/>
            <p:nvPr/>
          </p:nvPicPr>
          <p:blipFill rotWithShape="1">
            <a:blip r:embed="rId6">
              <a:alphaModFix/>
            </a:blip>
            <a:srcRect b="16684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40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F5CFEC80-BD46-74DC-1D4F-5EB1493989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029" y="1900800"/>
            <a:ext cx="2225087" cy="2236310"/>
          </a:xfrm>
          <a:prstGeom prst="ellipse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14F9324-CCCD-A877-2930-259266411C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61704" y="1889699"/>
            <a:ext cx="2142966" cy="2236309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41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para el camino más corto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4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4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4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4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41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Tres caminos que reducen tanto el riesgo de acoso como la distancia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41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41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1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41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1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41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1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41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41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41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41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2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Algoritmo de solución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p42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p4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4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p42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p42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p42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p42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p42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p42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p42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p42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p42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p42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p42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p42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42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Camino mas </a:t>
            </a:r>
            <a:r>
              <a:rPr lang="en-US" sz="21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corto</a:t>
            </a:r>
            <a:r>
              <a:rPr lang="en-US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Seguro </a:t>
            </a:r>
          </a:p>
        </p:txBody>
      </p:sp>
      <p:cxnSp>
        <p:nvCxnSpPr>
          <p:cNvPr id="294" name="Google Shape;294;p42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p42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p42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p42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p4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4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4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4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4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4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4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4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p42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p42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p42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p42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p42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p42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p42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p42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p42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p42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p42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p42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p42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Un camino que reduce tanto la distancia como el acoso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p42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8" descr="Acoso callejero: cómo se normaliza la violencia machista : Ethic">
            <a:extLst>
              <a:ext uri="{FF2B5EF4-FFF2-40B4-BE49-F238E27FC236}">
                <a16:creationId xmlns:a16="http://schemas.microsoft.com/office/drawing/2014/main" id="{B44CA37E-0CB7-2500-10C9-3975B855F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064" y="1606458"/>
            <a:ext cx="4266160" cy="3142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6" name="Google Shape;326;p4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4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algn="ctr"/>
            <a:r>
              <a:rPr lang="es-CO" sz="1800" dirty="0">
                <a:latin typeface="Calibri" panose="020F0502020204030204" pitchFamily="34" charset="0"/>
                <a:cs typeface="Calibri" panose="020F0502020204030204" pitchFamily="34" charset="0"/>
              </a:rPr>
              <a:t>En el esquema podemos ver que se esta buscando el mejor camino de uno a todos los nodos para llegar desde el punto de salida hasta el punto de llegada.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0F55574-AB04-CF23-C7F9-D46E1C7439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324" y="1228572"/>
            <a:ext cx="6231395" cy="36267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4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44"/>
          <p:cNvSpPr/>
          <p:nvPr/>
        </p:nvSpPr>
        <p:spPr>
          <a:xfrm>
            <a:off x="229696" y="4170446"/>
            <a:ext cx="6730548" cy="1292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tiempo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memoria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V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seria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numero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vertice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sería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numero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dirty="0" err="1">
                <a:solidFill>
                  <a:srgbClr val="001E33"/>
                </a:solidFill>
              </a:rPr>
              <a:t>aristas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b="1" i="0" u="none" strike="noStrike" cap="none" dirty="0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44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60" name="Google Shape;360;p44"/>
          <p:cNvGraphicFramePr/>
          <p:nvPr>
            <p:extLst>
              <p:ext uri="{D42A27DB-BD31-4B8C-83A1-F6EECF244321}">
                <p14:modId xmlns:p14="http://schemas.microsoft.com/office/powerpoint/2010/main" val="1704623541"/>
              </p:ext>
            </p:extLst>
          </p:nvPr>
        </p:nvGraphicFramePr>
        <p:xfrm>
          <a:off x="471720" y="1194240"/>
          <a:ext cx="6246500" cy="2956585"/>
        </p:xfrm>
        <a:graphic>
          <a:graphicData uri="http://schemas.openxmlformats.org/drawingml/2006/table">
            <a:tbl>
              <a:tblPr>
                <a:noFill/>
                <a:tableStyleId>{AFC039ED-0AFF-42D8-8AC0-130588774E1F}</a:tableStyleId>
              </a:tblPr>
              <a:tblGrid>
                <a:gridCol w="22502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3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Dijkstra´s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O((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V+</a:t>
                      </a: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E)*</a:t>
                      </a:r>
                      <a:r>
                        <a:rPr lang="en-US" sz="2200" b="0" u="none" strike="noStrike" cap="none" dirty="0" err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registro</a:t>
                      </a: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V)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O(V+E)=O(V)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2200" b="0" u="none" strike="noStrike" cap="none" dirty="0">
                          <a:solidFill>
                            <a:schemeClr val="tx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ninguno</a:t>
                      </a: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lang="es-CO"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Picture 8" descr="Acoso callejero: cómo se normaliza la violencia machista : Ethic">
            <a:extLst>
              <a:ext uri="{FF2B5EF4-FFF2-40B4-BE49-F238E27FC236}">
                <a16:creationId xmlns:a16="http://schemas.microsoft.com/office/drawing/2014/main" id="{1EDF4DE6-C6F4-FA0C-34E6-220B33414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523" y="2046440"/>
            <a:ext cx="3402794" cy="250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Primer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camino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minimiza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 =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tiempo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45"/>
          <p:cNvSpPr/>
          <p:nvPr/>
        </p:nvSpPr>
        <p:spPr>
          <a:xfrm>
            <a:off x="356049" y="3106325"/>
            <a:ext cx="6393093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Distancia y riesgo de acoso para el camino que minimiza d = Rápido. Tiempo de ejecución de </a:t>
            </a:r>
            <a:r>
              <a:rPr lang="es-CO" sz="2200" dirty="0">
                <a:solidFill>
                  <a:srgbClr val="001E33"/>
                </a:solidFill>
              </a:rPr>
              <a:t>7.44</a:t>
            </a:r>
            <a:r>
              <a:rPr lang="es-CO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segundos.</a:t>
            </a:r>
            <a:endParaRPr lang="es-CO"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SzPts val="1400"/>
            </a:pPr>
            <a:endParaRPr lang="es-CO" sz="2200" b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80" name="Google Shape;380;p45"/>
          <p:cNvGraphicFramePr/>
          <p:nvPr>
            <p:extLst>
              <p:ext uri="{D42A27DB-BD31-4B8C-83A1-F6EECF244321}">
                <p14:modId xmlns:p14="http://schemas.microsoft.com/office/powerpoint/2010/main" val="3349233750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{AFC039ED-0AFF-42D8-8AC0-130588774E1F}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CO" sz="2200" b="0" u="none" strike="noStrike" cap="none" dirty="0">
                          <a:solidFill>
                            <a:srgbClr val="001E33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6859m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0.8844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Imagen 2">
            <a:extLst>
              <a:ext uri="{FF2B5EF4-FFF2-40B4-BE49-F238E27FC236}">
                <a16:creationId xmlns:a16="http://schemas.microsoft.com/office/drawing/2014/main" id="{14A998FE-15D2-5818-107E-43462400D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3" y="3116050"/>
            <a:ext cx="4666677" cy="278064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Segundo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camino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minimiza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 =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acoso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4" name="Google Shape;394;p46"/>
          <p:cNvGraphicFramePr/>
          <p:nvPr>
            <p:extLst>
              <p:ext uri="{D42A27DB-BD31-4B8C-83A1-F6EECF244321}">
                <p14:modId xmlns:p14="http://schemas.microsoft.com/office/powerpoint/2010/main" val="1796248340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{AFC039ED-0AFF-42D8-8AC0-130588774E1F}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6859m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s-ES" sz="2200" u="none" strike="noStrike" cap="none" dirty="0">
                          <a:solidFill>
                            <a:srgbClr val="001E33"/>
                          </a:solidFill>
                        </a:rPr>
                        <a:t>0.7531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8" name="Google Shape;398;p46"/>
          <p:cNvSpPr/>
          <p:nvPr/>
        </p:nvSpPr>
        <p:spPr>
          <a:xfrm>
            <a:off x="356049" y="3106325"/>
            <a:ext cx="6774093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Distancia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riesgo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acoso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camino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minimiza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 = S</a:t>
            </a:r>
            <a:r>
              <a:rPr lang="en-US" sz="2200" dirty="0">
                <a:solidFill>
                  <a:srgbClr val="001E33"/>
                </a:solidFill>
              </a:rPr>
              <a:t>eguro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Tiempo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ejecución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dirty="0">
                <a:solidFill>
                  <a:srgbClr val="001E33"/>
                </a:solidFill>
              </a:rPr>
              <a:t>7.44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segundos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972158E-64A5-CE33-B4FB-CC487912A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6086" y="3106326"/>
            <a:ext cx="4318334" cy="262479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47"/>
          <p:cNvSpPr/>
          <p:nvPr/>
        </p:nvSpPr>
        <p:spPr>
          <a:xfrm>
            <a:off x="265328" y="376925"/>
            <a:ext cx="7464541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Tercer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camino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minimiza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 =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promedio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 ambos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1" name="Google Shape;411;p47"/>
          <p:cNvGraphicFramePr/>
          <p:nvPr>
            <p:extLst>
              <p:ext uri="{D42A27DB-BD31-4B8C-83A1-F6EECF244321}">
                <p14:modId xmlns:p14="http://schemas.microsoft.com/office/powerpoint/2010/main" val="1208656532"/>
              </p:ext>
            </p:extLst>
          </p:nvPr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{AFC039ED-0AFF-42D8-8AC0-130588774E1F}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6859m</a:t>
                      </a:r>
                      <a:endParaRPr sz="2200" b="0" u="none" strike="noStrike" cap="none" dirty="0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 dirty="0">
                          <a:solidFill>
                            <a:srgbClr val="001E33"/>
                          </a:solidFill>
                        </a:rPr>
                        <a:t>0.7622</a:t>
                      </a:r>
                      <a:endParaRPr sz="2200" u="none" strike="noStrike" cap="none" dirty="0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5" name="Google Shape;415;p47"/>
          <p:cNvSpPr/>
          <p:nvPr/>
        </p:nvSpPr>
        <p:spPr>
          <a:xfrm>
            <a:off x="356050" y="3106325"/>
            <a:ext cx="7285721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Distancia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riesgo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acoso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para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camino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minimiza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 = </a:t>
            </a:r>
            <a:r>
              <a:rPr lang="en-US" sz="2200" dirty="0" err="1">
                <a:solidFill>
                  <a:srgbClr val="001E33"/>
                </a:solidFill>
              </a:rPr>
              <a:t>Rápido</a:t>
            </a:r>
            <a:r>
              <a:rPr lang="en-US" sz="2200" dirty="0">
                <a:solidFill>
                  <a:srgbClr val="001E33"/>
                </a:solidFill>
              </a:rPr>
              <a:t> y </a:t>
            </a:r>
            <a:r>
              <a:rPr lang="en-US" sz="2200" dirty="0" err="1">
                <a:solidFill>
                  <a:srgbClr val="001E33"/>
                </a:solidFill>
              </a:rPr>
              <a:t>seguro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Tiempo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ejecución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dirty="0">
                <a:solidFill>
                  <a:srgbClr val="001E33"/>
                </a:solidFill>
              </a:rPr>
              <a:t>7.44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segundos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2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3763F2F-BE03-50B5-87CA-ADDB425E3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5580" y="3061621"/>
            <a:ext cx="3798840" cy="25902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5286</TotalTime>
  <Words>476</Words>
  <Application>Microsoft Office PowerPoint</Application>
  <PresentationFormat>Panorámica</PresentationFormat>
  <Paragraphs>90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Dubai</vt:lpstr>
      <vt:lpstr>Fira Sans Extra Condensed</vt:lpstr>
      <vt:lpstr>Arial</vt:lpstr>
      <vt:lpstr>Times New Roman</vt:lpstr>
      <vt:lpstr>Calibri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Jose Miguel Murillo</cp:lastModifiedBy>
  <cp:revision>8</cp:revision>
  <dcterms:modified xsi:type="dcterms:W3CDTF">2022-11-15T02:40:53Z</dcterms:modified>
</cp:coreProperties>
</file>